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1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93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4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6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0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69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2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3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9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8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CA461-1906-463A-9C84-6A155D8DCB79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6C213-4D74-4197-BDD3-9AE6C9101D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807976" y="2208462"/>
            <a:ext cx="8228453" cy="4405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адрес и телефон, все общение предлагается вести через электронную почту или программы обмена мгновенными сообщениями.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реальное имя продавца, человек прячется за «</a:t>
            </a:r>
            <a:r>
              <a:rPr lang="ru-RU" b="0" i="0" dirty="0" err="1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ником</a:t>
            </a: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».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Продавец зарегистрирован на сервисе недавно, объявление о продаже - единственное его сообщение.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Объявление опубликовано с ошибками, составлено небрежно, без знаков препинания, заглавными буквами и т. д.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Отсутствует фото товара, либо же приложен снимок из Интернета (это можно определить, используя сервисы поиска дубликатов картинок).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Слишком низкая цена товара в сравнении с аналогами у других продавцов.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0" i="0" dirty="0" smtClean="0">
                <a:solidFill>
                  <a:schemeClr val="bg1">
                    <a:lumMod val="95000"/>
                  </a:schemeClr>
                </a:solidFill>
                <a:effectLst/>
                <a:latin typeface="PT Sans"/>
              </a:rPr>
              <a:t>Продавец требует полную или частичную предоплату (Продавец принимает оплату только на анонимные реквизиты: электронные кошельки, пополнение мобильного телефона )</a:t>
            </a:r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807976" cy="10527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8" y="9276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68183"/>
            <a:ext cx="7128791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мошенничества со стороны продавца при покупках в Интернете:</a:t>
            </a:r>
          </a:p>
        </p:txBody>
      </p:sp>
    </p:spTree>
    <p:extLst>
      <p:ext uri="{BB962C8B-B14F-4D97-AF65-F5344CB8AC3E}">
        <p14:creationId xmlns:p14="http://schemas.microsoft.com/office/powerpoint/2010/main" val="1135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4788025" y="5013176"/>
            <a:ext cx="410445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Нельзя сообщать (посылать по электронной почте) информацию о своих пластиковых картах. Преступники могут воспользоваться их реквизитами и произвести различные покупки.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788026" y="3501008"/>
            <a:ext cx="4104454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Получить максимум сведений о продавце или магазине: адреса, телефоны, историю в социальных сетях, наличие службы доставки и т. п.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00216" y="2132854"/>
            <a:ext cx="4092264" cy="122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Следует внимательно изучить информацию интернет-сайта, отзывы, сравнить цены за интересующий товар.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76" y="2599572"/>
            <a:ext cx="4299016" cy="41071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8" y="9276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2890" y="68183"/>
            <a:ext cx="687958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не стать жертвой интернет - мошенничества:</a:t>
            </a:r>
          </a:p>
        </p:txBody>
      </p:sp>
    </p:spTree>
    <p:extLst>
      <p:ext uri="{BB962C8B-B14F-4D97-AF65-F5344CB8AC3E}">
        <p14:creationId xmlns:p14="http://schemas.microsoft.com/office/powerpoint/2010/main" val="127994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Рисунок 10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853" y="2114142"/>
            <a:ext cx="5466960" cy="4679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4208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9" y="68183"/>
            <a:ext cx="698477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dirty="0" smtClean="0"/>
              <a:t>Как защитить ребенка от мошенничества в Интернете?</a:t>
            </a:r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0" name="Прямоугольник 1029"/>
          <p:cNvSpPr/>
          <p:nvPr/>
        </p:nvSpPr>
        <p:spPr>
          <a:xfrm>
            <a:off x="173979" y="2191841"/>
            <a:ext cx="6990309" cy="45243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В первую очередь следует научить ребенка перепроверять информацию. </a:t>
            </a:r>
          </a:p>
          <a:p>
            <a:pPr marL="342900" indent="-342900">
              <a:buAutoNum type="arabicPeriod"/>
            </a:pPr>
            <a:r>
              <a:rPr lang="ru-RU" dirty="0" smtClean="0"/>
              <a:t>Ребенка следует приучить беречь свои персональные данные с раннего возраста. </a:t>
            </a:r>
          </a:p>
          <a:p>
            <a:pPr marL="342900" indent="-342900">
              <a:buAutoNum type="arabicPeriod"/>
            </a:pPr>
            <a:r>
              <a:rPr lang="ru-RU" dirty="0" smtClean="0"/>
              <a:t>Если у ребенка уже есть банковская карта, не следует хранить на ней много денег. </a:t>
            </a:r>
          </a:p>
          <a:p>
            <a:pPr marL="342900" indent="-342900">
              <a:buAutoNum type="arabicPeriod"/>
            </a:pPr>
            <a:r>
              <a:rPr lang="ru-RU" dirty="0" smtClean="0"/>
              <a:t>Ограничивайте установку приложений на телефон ребенка. </a:t>
            </a:r>
          </a:p>
          <a:p>
            <a:pPr marL="342900" indent="-342900">
              <a:buAutoNum type="arabicPeriod"/>
            </a:pPr>
            <a:r>
              <a:rPr lang="ru-RU" dirty="0" smtClean="0"/>
              <a:t> Установите ограничения и контроль на мобильном счете ребенка. </a:t>
            </a:r>
          </a:p>
          <a:p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Научите ребенка опасаться звонков с незнакомых номеров и не перезванивать на них.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Объясните ребенку, что нельзя переходить по ссылкам из СМС и загружать файлы, которые пришли с неизвестного номера.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Подключите ребенку защиту от нежелательных звонков.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 Если ребенок уже стал жертвой мошенников, следует немедленно обратиться в полицию.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3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0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3842425" cy="3984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9" y="142089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68183"/>
            <a:ext cx="7128791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мошенничества со стороны покупателя при продажах в Интернете:</a:t>
            </a:r>
          </a:p>
        </p:txBody>
      </p:sp>
      <p:sp>
        <p:nvSpPr>
          <p:cNvPr id="1025" name="Прямоугольник 1024"/>
          <p:cNvSpPr/>
          <p:nvPr/>
        </p:nvSpPr>
        <p:spPr>
          <a:xfrm>
            <a:off x="3433636" y="2667874"/>
            <a:ext cx="57103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не особо интересуется товаром, быстро демонстрирует свое желание сделать покупку и переходит к разговору о способе оплаты.</a:t>
            </a:r>
          </a:p>
          <a:p>
            <a:endParaRPr lang="ru-RU" b="1" i="0" dirty="0" smtClean="0">
              <a:solidFill>
                <a:srgbClr val="000000"/>
              </a:solidFill>
              <a:effectLst/>
              <a:latin typeface="PT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просит вас назвать полные реквизиты карты, включая фамилию-имя латиницей, срок действия и CVC-код. При помощи этих данных он сам легко сможет расплатиться вашей картой в Интернете.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000000"/>
              </a:solidFill>
              <a:latin typeface="PT Sans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PT Sans"/>
              </a:rPr>
              <a:t>Покупатель просит вас сообщить ему различные коды, которые придут к вам на мобильный телефон, якобы необходимые ему для совершения платежа.</a:t>
            </a:r>
            <a:endParaRPr lang="ru-RU" b="1" i="0" dirty="0">
              <a:solidFill>
                <a:srgbClr val="00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48635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51519"/>
            <a:ext cx="1995696" cy="199569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275857" y="5525469"/>
            <a:ext cx="5616622" cy="125571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Банки и операторы платежных систем никогда не присылают писем и не звонят клиентам с просьбой предоставить им данные о счете, PIN-код или иные персональные данные – вся информация у банка имеется.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7943" y="3325284"/>
            <a:ext cx="4824535" cy="1052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сообщайте конфиденциальные данные карты третьим лицам (номер банковской карты, PIN-код, секретный код безопасности CVV).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04411" y="2132857"/>
            <a:ext cx="5888067" cy="10801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• никогда и никому не сообщайте код из СМС для подтверждения операции, которую клиент не совершал (сотрудники банка не вправе запрашивать данную информацию);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706" y="2612824"/>
            <a:ext cx="2553172" cy="39845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cs typeface="Aparajita" panose="020B0604020202020204" pitchFamily="34" charset="0"/>
              </a:rPr>
              <a:t>БЛОКИРОВКА БАНКОВСКОЙ КАРТЫ: Сообщение по телефону о блокировке банковской карты – одна из излюбленных схем МОШЕННИКОВ. Они просят Вас дойти до ближайшего банкомата и перевести все свои средства на новый счет, чтобы не потерять деньги.</a:t>
            </a:r>
            <a:endParaRPr lang="ru-RU" sz="1800" dirty="0">
              <a:solidFill>
                <a:schemeClr val="tx1"/>
              </a:solidFill>
              <a:cs typeface="Aparajita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2156"/>
            <a:ext cx="2586350" cy="20528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12890" y="68183"/>
            <a:ext cx="687958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Кайбицкого района </a:t>
            </a:r>
            <a:endParaRPr lang="ru-RU" sz="3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ПРЕДУПРЕЖДАЕТ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не стать жертвой хищения денежных средств, совершаемых с использованием информационно-телекоммуникационных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технологий</a:t>
            </a: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4048" y="4456718"/>
            <a:ext cx="3888430" cy="9619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переводите деньги на другие банковские счета и незнакомые телефонные номера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0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558</Words>
  <Application>Microsoft Office PowerPoint</Application>
  <PresentationFormat>Экран 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Aparajita</vt:lpstr>
      <vt:lpstr>Arial</vt:lpstr>
      <vt:lpstr>Calibri</vt:lpstr>
      <vt:lpstr>PT Sans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Лариса</cp:lastModifiedBy>
  <cp:revision>12</cp:revision>
  <dcterms:created xsi:type="dcterms:W3CDTF">2024-02-27T18:03:13Z</dcterms:created>
  <dcterms:modified xsi:type="dcterms:W3CDTF">2024-03-01T11:09:26Z</dcterms:modified>
</cp:coreProperties>
</file>